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1"/>
  </p:notesMasterIdLst>
  <p:handoutMasterIdLst>
    <p:handoutMasterId r:id="rId12"/>
  </p:handoutMasterIdLst>
  <p:sldIdLst>
    <p:sldId id="257" r:id="rId5"/>
    <p:sldId id="384" r:id="rId6"/>
    <p:sldId id="396" r:id="rId7"/>
    <p:sldId id="397" r:id="rId8"/>
    <p:sldId id="399" r:id="rId9"/>
    <p:sldId id="279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5FB956-6D4A-42A4-8922-04A0471F5626}" type="datetime1">
              <a:rPr lang="pt-BR" smtClean="0"/>
              <a:t>08/06/2022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414BCE-8E15-4FAC-ABEA-824CFE89BEEF}" type="datetime1">
              <a:rPr lang="pt-BR" smtClean="0"/>
              <a:t>08/06/2022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6C9253-D535-4381-869E-FE197FA2CA2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A551632-2A86-4E22-BFB5-628C43F0EF2D}" type="datetime1">
              <a:rPr lang="pt-BR" smtClean="0"/>
              <a:t>08/06/2022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2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08/06/2022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3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08/06/2022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49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4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08/06/2022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96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5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08/06/2022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86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BR" sz="4800"/>
              <a:t>3DFloat</a:t>
            </a: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Conteú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t-BR" sz="1600"/>
              <a:t>Clique para adicionar o texto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Linha do tempo da Tabela do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v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0" name="Forma Liv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1" name="Forma Liv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Equipe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56" name="Espaço Reservado para Imagem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7" name="Espaço Reservado para Imagem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8" name="Espaço Reservado para Imagem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Imagem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3" name="Espaço Reservado para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1" name="Espaço Reservado para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5" name="Espaço Reservado para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4" name="Espaço Reservado para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7" name="Espaço Reservado para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6" name="Espaço Reservado para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9" name="Espaço Reservado para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8" name="Espaço Reservado para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údo da coluna 2 (slide de comparaçã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Amostra de Texto de Rodapé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EDF814B-64B6-4A02-B71E-C6A1653280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7131" b="16619"/>
          <a:stretch/>
        </p:blipFill>
        <p:spPr>
          <a:xfrm>
            <a:off x="20" y="0"/>
            <a:ext cx="12191980" cy="6857990"/>
          </a:xfr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12192000" cy="3300719"/>
          </a:xfrm>
        </p:spPr>
        <p:txBody>
          <a:bodyPr wrap="square" rtlCol="0">
            <a:normAutofit fontScale="85000" lnSpcReduction="20000"/>
          </a:bodyPr>
          <a:lstStyle/>
          <a:p>
            <a:pPr rtl="0"/>
            <a:endParaRPr lang="en-US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Victor </a:t>
            </a:r>
            <a:r>
              <a:rPr lang="pt-BR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Ryuichi</a:t>
            </a:r>
            <a:r>
              <a:rPr lang="pt-BR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</a:t>
            </a:r>
            <a:r>
              <a:rPr lang="pt-BR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Hayafuji</a:t>
            </a:r>
            <a:r>
              <a:rPr lang="pt-BR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de Aguiar	1ADSB</a:t>
            </a:r>
          </a:p>
          <a:p>
            <a:pPr rtl="0"/>
            <a:r>
              <a:rPr lang="pt-BR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RA: 01221050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35509"/>
          </a:xfrm>
        </p:spPr>
        <p:txBody>
          <a:bodyPr wrap="square" rtlCol="0" anchor="b" anchorCtr="0">
            <a:normAutofit/>
          </a:bodyPr>
          <a:lstStyle/>
          <a:p>
            <a:pPr rtl="0"/>
            <a:r>
              <a:rPr lang="pt-BR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Ayaka Wiki</a:t>
            </a:r>
            <a:endParaRPr lang="pt-BR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ço Reservado para Imagem 2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6341AFD-2D0D-4342-9CF7-6AD0478B72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44"/>
          <a:stretch/>
        </p:blipFill>
        <p:spPr>
          <a:xfrm>
            <a:off x="0" y="30"/>
            <a:ext cx="12192000" cy="6857970"/>
          </a:xfrm>
          <a:noFill/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4BCA2590-A22F-1D43-F311-3721E7AB6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</p:spPr>
        <p:txBody>
          <a:bodyPr/>
          <a:lstStyle/>
          <a:p>
            <a:pPr marL="891540" indent="-342900">
              <a:buFont typeface="Arial" panose="020B0604020202020204" pitchFamily="34" charset="0"/>
              <a:buChar char="•"/>
            </a:pPr>
            <a:endParaRPr lang="en-US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Quem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é Ayaka? </a:t>
            </a: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O que é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Genshin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Impact?</a:t>
            </a: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Quando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começou as lives?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pt-BR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Introdução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02397C5-2E39-4C29-BC6D-A203DA1C3DCF}"/>
              </a:ext>
            </a:extLst>
          </p:cNvPr>
          <p:cNvSpPr txBox="1"/>
          <p:nvPr/>
        </p:nvSpPr>
        <p:spPr>
          <a:xfrm>
            <a:off x="6535024" y="1770077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ço Reservado para Imagem 2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6341AFD-2D0D-4342-9CF7-6AD0478B72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44"/>
          <a:stretch/>
        </p:blipFill>
        <p:spPr>
          <a:xfrm>
            <a:off x="0" y="30"/>
            <a:ext cx="12192000" cy="6857970"/>
          </a:xfrm>
          <a:noFill/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4BCA2590-A22F-1D43-F311-3721E7AB6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</p:spPr>
        <p:txBody>
          <a:bodyPr/>
          <a:lstStyle/>
          <a:p>
            <a:pPr marL="891540" indent="-342900">
              <a:buFont typeface="Arial" panose="020B0604020202020204" pitchFamily="34" charset="0"/>
              <a:buChar char="•"/>
            </a:pPr>
            <a:endParaRPr lang="en-US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Lançamento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da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personagem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</a:t>
            </a: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Identificação</a:t>
            </a:r>
            <a:endParaRPr lang="en-US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Associação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da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personagem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comigo</a:t>
            </a:r>
            <a:endParaRPr lang="en-US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Onde tudo começou?</a:t>
            </a:r>
            <a:endParaRPr lang="pt-BR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02397C5-2E39-4C29-BC6D-A203DA1C3DCF}"/>
              </a:ext>
            </a:extLst>
          </p:cNvPr>
          <p:cNvSpPr txBox="1"/>
          <p:nvPr/>
        </p:nvSpPr>
        <p:spPr>
          <a:xfrm>
            <a:off x="6535024" y="1770077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8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ço Reservado para Imagem 2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6341AFD-2D0D-4342-9CF7-6AD0478B72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44"/>
          <a:stretch/>
        </p:blipFill>
        <p:spPr>
          <a:xfrm>
            <a:off x="0" y="30"/>
            <a:ext cx="12192000" cy="6857970"/>
          </a:xfrm>
          <a:noFill/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4BCA2590-A22F-1D43-F311-3721E7AB6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</p:spPr>
        <p:txBody>
          <a:bodyPr/>
          <a:lstStyle/>
          <a:p>
            <a:pPr marL="891540" indent="-342900">
              <a:buFont typeface="Arial" panose="020B0604020202020204" pitchFamily="34" charset="0"/>
              <a:buChar char="•"/>
            </a:pPr>
            <a:endParaRPr lang="en-US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Com o que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tive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mais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dificuldade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? </a:t>
            </a: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Qual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foi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o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maior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desafio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?</a:t>
            </a: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Desafios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superados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!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pt-BR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Maiores dificuldades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02397C5-2E39-4C29-BC6D-A203DA1C3DCF}"/>
              </a:ext>
            </a:extLst>
          </p:cNvPr>
          <p:cNvSpPr txBox="1"/>
          <p:nvPr/>
        </p:nvSpPr>
        <p:spPr>
          <a:xfrm>
            <a:off x="6535024" y="1770077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69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ço Reservado para Imagem 2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6341AFD-2D0D-4342-9CF7-6AD0478B72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44"/>
          <a:stretch/>
        </p:blipFill>
        <p:spPr>
          <a:xfrm>
            <a:off x="0" y="30"/>
            <a:ext cx="12192000" cy="6857970"/>
          </a:xfrm>
          <a:noFill/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4BCA2590-A22F-1D43-F311-3721E7AB6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7944374" cy="3300719"/>
          </a:xfrm>
        </p:spPr>
        <p:txBody>
          <a:bodyPr/>
          <a:lstStyle/>
          <a:p>
            <a:pPr marL="891540" indent="-342900">
              <a:buFont typeface="Arial" panose="020B0604020202020204" pitchFamily="34" charset="0"/>
              <a:buChar char="•"/>
            </a:pPr>
            <a:endParaRPr lang="en-US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Aprendizados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com o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projeto</a:t>
            </a:r>
            <a:endParaRPr lang="en-US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O que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ainda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pode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melhorar</a:t>
            </a:r>
            <a:endParaRPr lang="en-US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  <a:p>
            <a:pPr marL="8915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Janela</a:t>
            </a:r>
            <a:r>
              <a:rPr lang="en-US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 para </a:t>
            </a:r>
            <a:r>
              <a:rPr lang="en-US" dirty="0" err="1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desenvolvimento</a:t>
            </a:r>
            <a:endParaRPr lang="en-US" dirty="0">
              <a:latin typeface="Default_SC" panose="00020600040101010101" pitchFamily="18" charset="-128"/>
              <a:ea typeface="Default_SC" panose="00020600040101010101" pitchFamily="18" charset="-128"/>
              <a:cs typeface="Default_SC" panose="00020600040101010101" pitchFamily="18" charset="-128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944374" cy="3535509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pt-BR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Conclusão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02397C5-2E39-4C29-BC6D-A203DA1C3DCF}"/>
              </a:ext>
            </a:extLst>
          </p:cNvPr>
          <p:cNvSpPr txBox="1"/>
          <p:nvPr/>
        </p:nvSpPr>
        <p:spPr>
          <a:xfrm>
            <a:off x="6535024" y="1770077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62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407030" cy="338455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Default_SC" panose="00020600040101010101" pitchFamily="18" charset="-128"/>
                <a:ea typeface="Default_SC" panose="00020600040101010101" pitchFamily="18" charset="-128"/>
                <a:cs typeface="Default_SC" panose="00020600040101010101" pitchFamily="18" charset="-128"/>
              </a:rPr>
              <a:t>Obrigado pela atenção &lt;3</a:t>
            </a:r>
          </a:p>
        </p:txBody>
      </p:sp>
      <p:pic>
        <p:nvPicPr>
          <p:cNvPr id="11" name="Espaço Reservado para Imagem 10" descr="Boneca com chapéu de formatura&#10;&#10;Descrição gerada automaticamente com confiança média">
            <a:extLst>
              <a:ext uri="{FF2B5EF4-FFF2-40B4-BE49-F238E27FC236}">
                <a16:creationId xmlns:a16="http://schemas.microsoft.com/office/drawing/2014/main" id="{A23D202F-C19A-47F0-8419-B18471E744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14" r="166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352.tgt.Office_50300831_TF33713516_Win32_OJ112196127" id="{5B02CB13-25F9-43E9-A3EC-2B08C0871AF2}" vid="{20DE5CB8-F2DD-40E1-8F79-272B0808BA1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384</TotalTime>
  <Words>90</Words>
  <Application>Microsoft Office PowerPoint</Application>
  <PresentationFormat>Widescreen</PresentationFormat>
  <Paragraphs>41</Paragraphs>
  <Slides>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Default_SC</vt:lpstr>
      <vt:lpstr>Arial</vt:lpstr>
      <vt:lpstr>Calibri</vt:lpstr>
      <vt:lpstr>Gill Sans MT</vt:lpstr>
      <vt:lpstr>Walbaum Display</vt:lpstr>
      <vt:lpstr>3DFloatVTI</vt:lpstr>
      <vt:lpstr>Ayaka Wiki</vt:lpstr>
      <vt:lpstr>Introdução</vt:lpstr>
      <vt:lpstr>Onde tudo começou?</vt:lpstr>
      <vt:lpstr>Maiores dificuldades</vt:lpstr>
      <vt:lpstr>Conclusão</vt:lpstr>
      <vt:lpstr>Obrigado pela atenção &lt;3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Ayaka Wiki</dc:title>
  <dc:creator>VICTOR RYUICHI HAYAFUJI DE AGUIAR .</dc:creator>
  <cp:lastModifiedBy>VICTOR RYUICHI HAYAFUJI DE AGUIAR .</cp:lastModifiedBy>
  <cp:revision>1</cp:revision>
  <dcterms:created xsi:type="dcterms:W3CDTF">2022-06-08T20:07:57Z</dcterms:created>
  <dcterms:modified xsi:type="dcterms:W3CDTF">2022-06-09T02:32:07Z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